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1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2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71" r:id="rId16"/>
    <p:sldId id="269" r:id="rId17"/>
    <p:sldId id="268" r:id="rId18"/>
    <p:sldId id="270" r:id="rId19"/>
    <p:sldId id="272" r:id="rId20"/>
    <p:sldId id="275" r:id="rId21"/>
    <p:sldId id="276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786662D-20EF-4929-B3AC-8D681A03E265}">
          <p14:sldIdLst>
            <p14:sldId id="256"/>
            <p14:sldId id="257"/>
            <p14:sldId id="258"/>
            <p14:sldId id="259"/>
          </p14:sldIdLst>
        </p14:section>
        <p14:section name="Вступление" id="{EA17BDD8-BC56-4FBB-A580-3D87621290AA}">
          <p14:sldIdLst>
            <p14:sldId id="262"/>
            <p14:sldId id="260"/>
            <p14:sldId id="261"/>
            <p14:sldId id="263"/>
            <p14:sldId id="264"/>
            <p14:sldId id="265"/>
            <p14:sldId id="266"/>
            <p14:sldId id="267"/>
            <p14:sldId id="271"/>
          </p14:sldIdLst>
        </p14:section>
        <p14:section name="Code Review" id="{39DC2446-05E7-48F2-B99E-27B5F597FC7B}">
          <p14:sldIdLst>
            <p14:sldId id="269"/>
            <p14:sldId id="268"/>
            <p14:sldId id="270"/>
            <p14:sldId id="272"/>
            <p14:sldId id="275"/>
            <p14:sldId id="276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61" autoAdjust="0"/>
  </p:normalViewPr>
  <p:slideViewPr>
    <p:cSldViewPr snapToGrid="0">
      <p:cViewPr varScale="1">
        <p:scale>
          <a:sx n="83" d="100"/>
          <a:sy n="83" d="100"/>
        </p:scale>
        <p:origin x="4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2C89D-4AB0-4A23-A13C-6BE6589265CB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</dgm:pt>
    <dgm:pt modelId="{EBDF56F7-298F-4257-81C4-637A0E532093}">
      <dgm:prSet phldrT="[Текст]"/>
      <dgm:spPr/>
      <dgm:t>
        <a:bodyPr/>
        <a:lstStyle/>
        <a:p>
          <a:r>
            <a:rPr lang="ru-RU" dirty="0"/>
            <a:t>Код</a:t>
          </a:r>
        </a:p>
      </dgm:t>
    </dgm:pt>
    <dgm:pt modelId="{6D298006-4070-4ABD-B2D9-F65D67F1D7F6}" type="parTrans" cxnId="{352D472A-C2BD-4732-A544-80C1F98DEBF2}">
      <dgm:prSet/>
      <dgm:spPr/>
      <dgm:t>
        <a:bodyPr/>
        <a:lstStyle/>
        <a:p>
          <a:endParaRPr lang="ru-RU"/>
        </a:p>
      </dgm:t>
    </dgm:pt>
    <dgm:pt modelId="{8F675FC0-1921-4A34-B0AB-C45CD222BDD0}" type="sibTrans" cxnId="{352D472A-C2BD-4732-A544-80C1F98DEBF2}">
      <dgm:prSet/>
      <dgm:spPr/>
      <dgm:t>
        <a:bodyPr/>
        <a:lstStyle/>
        <a:p>
          <a:endParaRPr lang="ru-RU"/>
        </a:p>
      </dgm:t>
    </dgm:pt>
    <dgm:pt modelId="{908E3FBC-299F-4AEE-97FF-166C52CD214B}">
      <dgm:prSet phldrT="[Текст]"/>
      <dgm:spPr/>
      <dgm:t>
        <a:bodyPr/>
        <a:lstStyle/>
        <a:p>
          <a:r>
            <a:rPr lang="ru-RU" dirty="0"/>
            <a:t>Тесты</a:t>
          </a:r>
        </a:p>
      </dgm:t>
    </dgm:pt>
    <dgm:pt modelId="{8ADF964C-525A-459A-B086-51DEFC6B7319}" type="parTrans" cxnId="{E94DDA2E-5E6C-487C-BCA7-5FA2B52C2136}">
      <dgm:prSet/>
      <dgm:spPr/>
      <dgm:t>
        <a:bodyPr/>
        <a:lstStyle/>
        <a:p>
          <a:endParaRPr lang="ru-RU"/>
        </a:p>
      </dgm:t>
    </dgm:pt>
    <dgm:pt modelId="{FC2C0891-A8C4-4426-A0A8-A141EAE6E5D0}" type="sibTrans" cxnId="{E94DDA2E-5E6C-487C-BCA7-5FA2B52C2136}">
      <dgm:prSet/>
      <dgm:spPr/>
      <dgm:t>
        <a:bodyPr/>
        <a:lstStyle/>
        <a:p>
          <a:endParaRPr lang="ru-RU"/>
        </a:p>
      </dgm:t>
    </dgm:pt>
    <dgm:pt modelId="{42C01D76-4089-4EA1-A29E-98BD9E024BDF}">
      <dgm:prSet phldrT="[Текст]"/>
      <dgm:spPr/>
      <dgm:t>
        <a:bodyPr/>
        <a:lstStyle/>
        <a:p>
          <a:r>
            <a:rPr lang="ru-RU" dirty="0"/>
            <a:t>Качество</a:t>
          </a:r>
        </a:p>
      </dgm:t>
    </dgm:pt>
    <dgm:pt modelId="{1340487B-0C0C-462D-9A9C-FC6F2CFBDCCD}" type="parTrans" cxnId="{20626540-FFF0-46FC-8C86-EF5227CE3786}">
      <dgm:prSet/>
      <dgm:spPr/>
      <dgm:t>
        <a:bodyPr/>
        <a:lstStyle/>
        <a:p>
          <a:endParaRPr lang="ru-RU"/>
        </a:p>
      </dgm:t>
    </dgm:pt>
    <dgm:pt modelId="{9886F1ED-9125-479F-B281-8B2992AFD5C0}" type="sibTrans" cxnId="{20626540-FFF0-46FC-8C86-EF5227CE3786}">
      <dgm:prSet/>
      <dgm:spPr/>
      <dgm:t>
        <a:bodyPr/>
        <a:lstStyle/>
        <a:p>
          <a:endParaRPr lang="ru-RU"/>
        </a:p>
      </dgm:t>
    </dgm:pt>
    <dgm:pt modelId="{803F2592-BDC9-4831-AC52-52CFD54FC6A0}" type="pres">
      <dgm:prSet presAssocID="{6CE2C89D-4AB0-4A23-A13C-6BE6589265CB}" presName="Name0" presStyleCnt="0">
        <dgm:presLayoutVars>
          <dgm:dir/>
          <dgm:resizeHandles val="exact"/>
        </dgm:presLayoutVars>
      </dgm:prSet>
      <dgm:spPr/>
    </dgm:pt>
    <dgm:pt modelId="{0FD5C0DA-6175-45AF-B7EA-531D62F55D0F}" type="pres">
      <dgm:prSet presAssocID="{6CE2C89D-4AB0-4A23-A13C-6BE6589265CB}" presName="vNodes" presStyleCnt="0"/>
      <dgm:spPr/>
    </dgm:pt>
    <dgm:pt modelId="{E17EB057-620C-46BB-8F85-6B07F0A02B71}" type="pres">
      <dgm:prSet presAssocID="{EBDF56F7-298F-4257-81C4-637A0E532093}" presName="node" presStyleLbl="node1" presStyleIdx="0" presStyleCnt="3">
        <dgm:presLayoutVars>
          <dgm:bulletEnabled val="1"/>
        </dgm:presLayoutVars>
      </dgm:prSet>
      <dgm:spPr/>
    </dgm:pt>
    <dgm:pt modelId="{E3E0037A-DED4-4F57-B3B5-EF6ACC09D400}" type="pres">
      <dgm:prSet presAssocID="{8F675FC0-1921-4A34-B0AB-C45CD222BDD0}" presName="spacerT" presStyleCnt="0"/>
      <dgm:spPr/>
    </dgm:pt>
    <dgm:pt modelId="{9A46BC87-F1F9-49B7-8EB6-7F40C0FFE611}" type="pres">
      <dgm:prSet presAssocID="{8F675FC0-1921-4A34-B0AB-C45CD222BDD0}" presName="sibTrans" presStyleLbl="sibTrans2D1" presStyleIdx="0" presStyleCnt="2"/>
      <dgm:spPr/>
    </dgm:pt>
    <dgm:pt modelId="{F8A54A35-B39F-4E3F-8487-DFE679656B41}" type="pres">
      <dgm:prSet presAssocID="{8F675FC0-1921-4A34-B0AB-C45CD222BDD0}" presName="spacerB" presStyleCnt="0"/>
      <dgm:spPr/>
    </dgm:pt>
    <dgm:pt modelId="{35319C7A-3C31-4C8C-B39D-4C6B1662C63E}" type="pres">
      <dgm:prSet presAssocID="{908E3FBC-299F-4AEE-97FF-166C52CD214B}" presName="node" presStyleLbl="node1" presStyleIdx="1" presStyleCnt="3">
        <dgm:presLayoutVars>
          <dgm:bulletEnabled val="1"/>
        </dgm:presLayoutVars>
      </dgm:prSet>
      <dgm:spPr/>
    </dgm:pt>
    <dgm:pt modelId="{5D92D8C8-9D5A-48E7-9442-9AE32B63864C}" type="pres">
      <dgm:prSet presAssocID="{6CE2C89D-4AB0-4A23-A13C-6BE6589265CB}" presName="sibTransLast" presStyleLbl="sibTrans2D1" presStyleIdx="1" presStyleCnt="2"/>
      <dgm:spPr/>
    </dgm:pt>
    <dgm:pt modelId="{BD8B951A-C3B2-43A7-90D6-1A445C7EED5A}" type="pres">
      <dgm:prSet presAssocID="{6CE2C89D-4AB0-4A23-A13C-6BE6589265CB}" presName="connectorText" presStyleLbl="sibTrans2D1" presStyleIdx="1" presStyleCnt="2"/>
      <dgm:spPr/>
    </dgm:pt>
    <dgm:pt modelId="{48C5D3CB-2F0A-4264-999F-984D932C7565}" type="pres">
      <dgm:prSet presAssocID="{6CE2C89D-4AB0-4A23-A13C-6BE6589265CB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352D472A-C2BD-4732-A544-80C1F98DEBF2}" srcId="{6CE2C89D-4AB0-4A23-A13C-6BE6589265CB}" destId="{EBDF56F7-298F-4257-81C4-637A0E532093}" srcOrd="0" destOrd="0" parTransId="{6D298006-4070-4ABD-B2D9-F65D67F1D7F6}" sibTransId="{8F675FC0-1921-4A34-B0AB-C45CD222BDD0}"/>
    <dgm:cxn modelId="{E94DDA2E-5E6C-487C-BCA7-5FA2B52C2136}" srcId="{6CE2C89D-4AB0-4A23-A13C-6BE6589265CB}" destId="{908E3FBC-299F-4AEE-97FF-166C52CD214B}" srcOrd="1" destOrd="0" parTransId="{8ADF964C-525A-459A-B086-51DEFC6B7319}" sibTransId="{FC2C0891-A8C4-4426-A0A8-A141EAE6E5D0}"/>
    <dgm:cxn modelId="{184C3039-D66C-4793-B04D-E1BB693FC2FD}" type="presOf" srcId="{FC2C0891-A8C4-4426-A0A8-A141EAE6E5D0}" destId="{BD8B951A-C3B2-43A7-90D6-1A445C7EED5A}" srcOrd="1" destOrd="0" presId="urn:microsoft.com/office/officeart/2005/8/layout/equation2"/>
    <dgm:cxn modelId="{20626540-FFF0-46FC-8C86-EF5227CE3786}" srcId="{6CE2C89D-4AB0-4A23-A13C-6BE6589265CB}" destId="{42C01D76-4089-4EA1-A29E-98BD9E024BDF}" srcOrd="2" destOrd="0" parTransId="{1340487B-0C0C-462D-9A9C-FC6F2CFBDCCD}" sibTransId="{9886F1ED-9125-479F-B281-8B2992AFD5C0}"/>
    <dgm:cxn modelId="{A31E366E-42F8-4077-9D07-9F72384A5254}" type="presOf" srcId="{8F675FC0-1921-4A34-B0AB-C45CD222BDD0}" destId="{9A46BC87-F1F9-49B7-8EB6-7F40C0FFE611}" srcOrd="0" destOrd="0" presId="urn:microsoft.com/office/officeart/2005/8/layout/equation2"/>
    <dgm:cxn modelId="{256BCA73-BBF4-4200-9577-75B67CA78EBB}" type="presOf" srcId="{908E3FBC-299F-4AEE-97FF-166C52CD214B}" destId="{35319C7A-3C31-4C8C-B39D-4C6B1662C63E}" srcOrd="0" destOrd="0" presId="urn:microsoft.com/office/officeart/2005/8/layout/equation2"/>
    <dgm:cxn modelId="{A8CDAE82-19F8-4950-98F7-15E3BC92B173}" type="presOf" srcId="{6CE2C89D-4AB0-4A23-A13C-6BE6589265CB}" destId="{803F2592-BDC9-4831-AC52-52CFD54FC6A0}" srcOrd="0" destOrd="0" presId="urn:microsoft.com/office/officeart/2005/8/layout/equation2"/>
    <dgm:cxn modelId="{04D6DA82-58E1-41CC-810B-B974E8A7BF30}" type="presOf" srcId="{EBDF56F7-298F-4257-81C4-637A0E532093}" destId="{E17EB057-620C-46BB-8F85-6B07F0A02B71}" srcOrd="0" destOrd="0" presId="urn:microsoft.com/office/officeart/2005/8/layout/equation2"/>
    <dgm:cxn modelId="{FF08CDA2-A252-4BA3-94E8-0002F50D8CB4}" type="presOf" srcId="{FC2C0891-A8C4-4426-A0A8-A141EAE6E5D0}" destId="{5D92D8C8-9D5A-48E7-9442-9AE32B63864C}" srcOrd="0" destOrd="0" presId="urn:microsoft.com/office/officeart/2005/8/layout/equation2"/>
    <dgm:cxn modelId="{DB4D33B4-2F3E-441E-9257-F3EBD3337FC0}" type="presOf" srcId="{42C01D76-4089-4EA1-A29E-98BD9E024BDF}" destId="{48C5D3CB-2F0A-4264-999F-984D932C7565}" srcOrd="0" destOrd="0" presId="urn:microsoft.com/office/officeart/2005/8/layout/equation2"/>
    <dgm:cxn modelId="{D25061DF-B297-431D-83F7-162469506920}" type="presParOf" srcId="{803F2592-BDC9-4831-AC52-52CFD54FC6A0}" destId="{0FD5C0DA-6175-45AF-B7EA-531D62F55D0F}" srcOrd="0" destOrd="0" presId="urn:microsoft.com/office/officeart/2005/8/layout/equation2"/>
    <dgm:cxn modelId="{00FD9856-6ADE-4E2E-8321-03D120F54326}" type="presParOf" srcId="{0FD5C0DA-6175-45AF-B7EA-531D62F55D0F}" destId="{E17EB057-620C-46BB-8F85-6B07F0A02B71}" srcOrd="0" destOrd="0" presId="urn:microsoft.com/office/officeart/2005/8/layout/equation2"/>
    <dgm:cxn modelId="{720E4D0C-C344-4AF6-A305-33B6008B3ED4}" type="presParOf" srcId="{0FD5C0DA-6175-45AF-B7EA-531D62F55D0F}" destId="{E3E0037A-DED4-4F57-B3B5-EF6ACC09D400}" srcOrd="1" destOrd="0" presId="urn:microsoft.com/office/officeart/2005/8/layout/equation2"/>
    <dgm:cxn modelId="{26339519-0DAE-4E8D-89D0-CB81E6DF6B5E}" type="presParOf" srcId="{0FD5C0DA-6175-45AF-B7EA-531D62F55D0F}" destId="{9A46BC87-F1F9-49B7-8EB6-7F40C0FFE611}" srcOrd="2" destOrd="0" presId="urn:microsoft.com/office/officeart/2005/8/layout/equation2"/>
    <dgm:cxn modelId="{37A98067-424A-4246-909F-3835CB4F1995}" type="presParOf" srcId="{0FD5C0DA-6175-45AF-B7EA-531D62F55D0F}" destId="{F8A54A35-B39F-4E3F-8487-DFE679656B41}" srcOrd="3" destOrd="0" presId="urn:microsoft.com/office/officeart/2005/8/layout/equation2"/>
    <dgm:cxn modelId="{D8610DA6-D6FF-4A69-8B6D-8F95B73052B2}" type="presParOf" srcId="{0FD5C0DA-6175-45AF-B7EA-531D62F55D0F}" destId="{35319C7A-3C31-4C8C-B39D-4C6B1662C63E}" srcOrd="4" destOrd="0" presId="urn:microsoft.com/office/officeart/2005/8/layout/equation2"/>
    <dgm:cxn modelId="{24BCB362-9A41-4B24-96E5-D76BE8D9D6B0}" type="presParOf" srcId="{803F2592-BDC9-4831-AC52-52CFD54FC6A0}" destId="{5D92D8C8-9D5A-48E7-9442-9AE32B63864C}" srcOrd="1" destOrd="0" presId="urn:microsoft.com/office/officeart/2005/8/layout/equation2"/>
    <dgm:cxn modelId="{464FD510-2AD1-4967-9721-DF9A8E6B63F9}" type="presParOf" srcId="{5D92D8C8-9D5A-48E7-9442-9AE32B63864C}" destId="{BD8B951A-C3B2-43A7-90D6-1A445C7EED5A}" srcOrd="0" destOrd="0" presId="urn:microsoft.com/office/officeart/2005/8/layout/equation2"/>
    <dgm:cxn modelId="{125DC282-FBE7-409E-B5E6-8EFD22587042}" type="presParOf" srcId="{803F2592-BDC9-4831-AC52-52CFD54FC6A0}" destId="{48C5D3CB-2F0A-4264-999F-984D932C756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DE0D52-0BFA-43C6-BF78-1CD47C768EB4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</dgm:pt>
    <dgm:pt modelId="{EA7C2512-1D58-4CA8-8BBA-7BE04FD864DE}">
      <dgm:prSet phldrT="[Текст]" custT="1"/>
      <dgm:spPr/>
      <dgm:t>
        <a:bodyPr/>
        <a:lstStyle/>
        <a:p>
          <a:r>
            <a:rPr lang="ru-RU" sz="1800" dirty="0"/>
            <a:t>Каталог</a:t>
          </a:r>
          <a:endParaRPr lang="ru-RU" sz="800" dirty="0"/>
        </a:p>
      </dgm:t>
    </dgm:pt>
    <dgm:pt modelId="{07BB3DDB-989B-4453-B3D2-9EC6D6483012}" type="parTrans" cxnId="{7E31BC35-C1EE-454C-86EC-2015DA55E7F3}">
      <dgm:prSet/>
      <dgm:spPr/>
      <dgm:t>
        <a:bodyPr/>
        <a:lstStyle/>
        <a:p>
          <a:endParaRPr lang="ru-RU"/>
        </a:p>
      </dgm:t>
    </dgm:pt>
    <dgm:pt modelId="{028EE076-8664-41D1-B8C6-B1274E8A14C1}" type="sibTrans" cxnId="{7E31BC35-C1EE-454C-86EC-2015DA55E7F3}">
      <dgm:prSet/>
      <dgm:spPr/>
      <dgm:t>
        <a:bodyPr/>
        <a:lstStyle/>
        <a:p>
          <a:endParaRPr lang="ru-RU"/>
        </a:p>
      </dgm:t>
    </dgm:pt>
    <dgm:pt modelId="{ED4F8CA7-6D95-4003-8D6B-9C230F4D06B9}">
      <dgm:prSet phldrT="[Текст]" custT="1"/>
      <dgm:spPr/>
      <dgm:t>
        <a:bodyPr/>
        <a:lstStyle/>
        <a:p>
          <a:r>
            <a:rPr lang="ru-RU" sz="1800" dirty="0"/>
            <a:t>Лаборатория</a:t>
          </a:r>
          <a:endParaRPr lang="ru-RU" sz="1000" dirty="0"/>
        </a:p>
      </dgm:t>
    </dgm:pt>
    <dgm:pt modelId="{04DAE6ED-DEDC-4DC0-A53E-C7349E03FC49}" type="parTrans" cxnId="{EF80DB35-37D4-40FC-B2EC-916A22B918E9}">
      <dgm:prSet/>
      <dgm:spPr/>
      <dgm:t>
        <a:bodyPr/>
        <a:lstStyle/>
        <a:p>
          <a:endParaRPr lang="ru-RU"/>
        </a:p>
      </dgm:t>
    </dgm:pt>
    <dgm:pt modelId="{B3035113-5E0A-434B-8EC8-B0A257A32FB5}" type="sibTrans" cxnId="{EF80DB35-37D4-40FC-B2EC-916A22B918E9}">
      <dgm:prSet/>
      <dgm:spPr/>
      <dgm:t>
        <a:bodyPr/>
        <a:lstStyle/>
        <a:p>
          <a:endParaRPr lang="ru-RU"/>
        </a:p>
      </dgm:t>
    </dgm:pt>
    <dgm:pt modelId="{EC12C91A-F1B9-4544-9FDC-F56A447392AB}" type="pres">
      <dgm:prSet presAssocID="{B2DE0D52-0BFA-43C6-BF78-1CD47C768EB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88FB5A7-3750-4E3D-AAF2-2D5D2A1C25A4}" type="pres">
      <dgm:prSet presAssocID="{ED4F8CA7-6D95-4003-8D6B-9C230F4D06B9}" presName="gear1" presStyleLbl="node1" presStyleIdx="0" presStyleCnt="2" custScaleX="109102" custScaleY="107732" custLinFactNeighborX="3444" custLinFactNeighborY="5581">
        <dgm:presLayoutVars>
          <dgm:chMax val="1"/>
          <dgm:bulletEnabled val="1"/>
        </dgm:presLayoutVars>
      </dgm:prSet>
      <dgm:spPr/>
    </dgm:pt>
    <dgm:pt modelId="{BC74EFBB-AD89-43EC-B264-A167516C03EB}" type="pres">
      <dgm:prSet presAssocID="{ED4F8CA7-6D95-4003-8D6B-9C230F4D06B9}" presName="gear1srcNode" presStyleLbl="node1" presStyleIdx="0" presStyleCnt="2"/>
      <dgm:spPr/>
    </dgm:pt>
    <dgm:pt modelId="{BF1C418B-E196-49B7-A056-FBB7268A2E93}" type="pres">
      <dgm:prSet presAssocID="{ED4F8CA7-6D95-4003-8D6B-9C230F4D06B9}" presName="gear1dstNode" presStyleLbl="node1" presStyleIdx="0" presStyleCnt="2"/>
      <dgm:spPr/>
    </dgm:pt>
    <dgm:pt modelId="{11774217-D6A3-4E96-8F15-87569DD1E07F}" type="pres">
      <dgm:prSet presAssocID="{EA7C2512-1D58-4CA8-8BBA-7BE04FD864DE}" presName="gear2" presStyleLbl="node1" presStyleIdx="1" presStyleCnt="2" custScaleX="111877" custScaleY="111672">
        <dgm:presLayoutVars>
          <dgm:chMax val="1"/>
          <dgm:bulletEnabled val="1"/>
        </dgm:presLayoutVars>
      </dgm:prSet>
      <dgm:spPr/>
    </dgm:pt>
    <dgm:pt modelId="{BC77ABFE-2735-4250-AF74-5951EB81CD1E}" type="pres">
      <dgm:prSet presAssocID="{EA7C2512-1D58-4CA8-8BBA-7BE04FD864DE}" presName="gear2srcNode" presStyleLbl="node1" presStyleIdx="1" presStyleCnt="2"/>
      <dgm:spPr/>
    </dgm:pt>
    <dgm:pt modelId="{513C910E-7BDD-4C6A-975F-973B13F5ED72}" type="pres">
      <dgm:prSet presAssocID="{EA7C2512-1D58-4CA8-8BBA-7BE04FD864DE}" presName="gear2dstNode" presStyleLbl="node1" presStyleIdx="1" presStyleCnt="2"/>
      <dgm:spPr/>
    </dgm:pt>
    <dgm:pt modelId="{0360E19E-9181-4A7A-8ED6-73930C7493B0}" type="pres">
      <dgm:prSet presAssocID="{B3035113-5E0A-434B-8EC8-B0A257A32FB5}" presName="connector1" presStyleLbl="sibTrans2D1" presStyleIdx="0" presStyleCnt="2" custLinFactNeighborX="0" custLinFactNeighborY="3044"/>
      <dgm:spPr/>
    </dgm:pt>
    <dgm:pt modelId="{3156BAC8-5449-4558-B949-4403251E60A8}" type="pres">
      <dgm:prSet presAssocID="{028EE076-8664-41D1-B8C6-B1274E8A14C1}" presName="connector2" presStyleLbl="sibTrans2D1" presStyleIdx="1" presStyleCnt="2"/>
      <dgm:spPr/>
    </dgm:pt>
  </dgm:ptLst>
  <dgm:cxnLst>
    <dgm:cxn modelId="{699D6211-7EDC-4E59-B61F-504643F759C2}" type="presOf" srcId="{028EE076-8664-41D1-B8C6-B1274E8A14C1}" destId="{3156BAC8-5449-4558-B949-4403251E60A8}" srcOrd="0" destOrd="0" presId="urn:microsoft.com/office/officeart/2005/8/layout/gear1"/>
    <dgm:cxn modelId="{C54FB021-F155-46CA-97F1-400115332A03}" type="presOf" srcId="{ED4F8CA7-6D95-4003-8D6B-9C230F4D06B9}" destId="{BF1C418B-E196-49B7-A056-FBB7268A2E93}" srcOrd="2" destOrd="0" presId="urn:microsoft.com/office/officeart/2005/8/layout/gear1"/>
    <dgm:cxn modelId="{7E31BC35-C1EE-454C-86EC-2015DA55E7F3}" srcId="{B2DE0D52-0BFA-43C6-BF78-1CD47C768EB4}" destId="{EA7C2512-1D58-4CA8-8BBA-7BE04FD864DE}" srcOrd="1" destOrd="0" parTransId="{07BB3DDB-989B-4453-B3D2-9EC6D6483012}" sibTransId="{028EE076-8664-41D1-B8C6-B1274E8A14C1}"/>
    <dgm:cxn modelId="{EF80DB35-37D4-40FC-B2EC-916A22B918E9}" srcId="{B2DE0D52-0BFA-43C6-BF78-1CD47C768EB4}" destId="{ED4F8CA7-6D95-4003-8D6B-9C230F4D06B9}" srcOrd="0" destOrd="0" parTransId="{04DAE6ED-DEDC-4DC0-A53E-C7349E03FC49}" sibTransId="{B3035113-5E0A-434B-8EC8-B0A257A32FB5}"/>
    <dgm:cxn modelId="{28EFE447-1221-479C-89DA-A2D8676F140C}" type="presOf" srcId="{EA7C2512-1D58-4CA8-8BBA-7BE04FD864DE}" destId="{BC77ABFE-2735-4250-AF74-5951EB81CD1E}" srcOrd="1" destOrd="0" presId="urn:microsoft.com/office/officeart/2005/8/layout/gear1"/>
    <dgm:cxn modelId="{9C116B6D-AB42-42AF-94F7-B1C655A74D54}" type="presOf" srcId="{EA7C2512-1D58-4CA8-8BBA-7BE04FD864DE}" destId="{513C910E-7BDD-4C6A-975F-973B13F5ED72}" srcOrd="2" destOrd="0" presId="urn:microsoft.com/office/officeart/2005/8/layout/gear1"/>
    <dgm:cxn modelId="{B55B7B73-8526-4A8A-8A00-33EFD3BDCF55}" type="presOf" srcId="{EA7C2512-1D58-4CA8-8BBA-7BE04FD864DE}" destId="{11774217-D6A3-4E96-8F15-87569DD1E07F}" srcOrd="0" destOrd="0" presId="urn:microsoft.com/office/officeart/2005/8/layout/gear1"/>
    <dgm:cxn modelId="{9E6C7B54-708E-4EC7-9A11-1211295C12E5}" type="presOf" srcId="{ED4F8CA7-6D95-4003-8D6B-9C230F4D06B9}" destId="{BC74EFBB-AD89-43EC-B264-A167516C03EB}" srcOrd="1" destOrd="0" presId="urn:microsoft.com/office/officeart/2005/8/layout/gear1"/>
    <dgm:cxn modelId="{047E95B4-7479-4CB4-B666-CD4DA183E21D}" type="presOf" srcId="{B3035113-5E0A-434B-8EC8-B0A257A32FB5}" destId="{0360E19E-9181-4A7A-8ED6-73930C7493B0}" srcOrd="0" destOrd="0" presId="urn:microsoft.com/office/officeart/2005/8/layout/gear1"/>
    <dgm:cxn modelId="{1BD68EBF-F10C-4446-A265-02023B0564B6}" type="presOf" srcId="{B2DE0D52-0BFA-43C6-BF78-1CD47C768EB4}" destId="{EC12C91A-F1B9-4544-9FDC-F56A447392AB}" srcOrd="0" destOrd="0" presId="urn:microsoft.com/office/officeart/2005/8/layout/gear1"/>
    <dgm:cxn modelId="{043CCCCD-356D-4B32-A78B-C7CEAB7FA7CF}" type="presOf" srcId="{ED4F8CA7-6D95-4003-8D6B-9C230F4D06B9}" destId="{588FB5A7-3750-4E3D-AAF2-2D5D2A1C25A4}" srcOrd="0" destOrd="0" presId="urn:microsoft.com/office/officeart/2005/8/layout/gear1"/>
    <dgm:cxn modelId="{953DD5A3-32B7-404E-A8C7-138DB4FD0BFD}" type="presParOf" srcId="{EC12C91A-F1B9-4544-9FDC-F56A447392AB}" destId="{588FB5A7-3750-4E3D-AAF2-2D5D2A1C25A4}" srcOrd="0" destOrd="0" presId="urn:microsoft.com/office/officeart/2005/8/layout/gear1"/>
    <dgm:cxn modelId="{55484C5B-AE89-4A0E-86E7-63C4582A7597}" type="presParOf" srcId="{EC12C91A-F1B9-4544-9FDC-F56A447392AB}" destId="{BC74EFBB-AD89-43EC-B264-A167516C03EB}" srcOrd="1" destOrd="0" presId="urn:microsoft.com/office/officeart/2005/8/layout/gear1"/>
    <dgm:cxn modelId="{A8365584-715E-40FB-8773-C55D8639EAB8}" type="presParOf" srcId="{EC12C91A-F1B9-4544-9FDC-F56A447392AB}" destId="{BF1C418B-E196-49B7-A056-FBB7268A2E93}" srcOrd="2" destOrd="0" presId="urn:microsoft.com/office/officeart/2005/8/layout/gear1"/>
    <dgm:cxn modelId="{E92CD184-0CC1-46AF-ACE7-63B43513511D}" type="presParOf" srcId="{EC12C91A-F1B9-4544-9FDC-F56A447392AB}" destId="{11774217-D6A3-4E96-8F15-87569DD1E07F}" srcOrd="3" destOrd="0" presId="urn:microsoft.com/office/officeart/2005/8/layout/gear1"/>
    <dgm:cxn modelId="{A7F173EB-4A5A-4AC7-A0FA-EB173F0F0FC2}" type="presParOf" srcId="{EC12C91A-F1B9-4544-9FDC-F56A447392AB}" destId="{BC77ABFE-2735-4250-AF74-5951EB81CD1E}" srcOrd="4" destOrd="0" presId="urn:microsoft.com/office/officeart/2005/8/layout/gear1"/>
    <dgm:cxn modelId="{CBE80747-E6DF-4BFB-BE67-79D016782728}" type="presParOf" srcId="{EC12C91A-F1B9-4544-9FDC-F56A447392AB}" destId="{513C910E-7BDD-4C6A-975F-973B13F5ED72}" srcOrd="5" destOrd="0" presId="urn:microsoft.com/office/officeart/2005/8/layout/gear1"/>
    <dgm:cxn modelId="{262D2876-D9EF-46BD-B6D4-1A8486D7FC90}" type="presParOf" srcId="{EC12C91A-F1B9-4544-9FDC-F56A447392AB}" destId="{0360E19E-9181-4A7A-8ED6-73930C7493B0}" srcOrd="6" destOrd="0" presId="urn:microsoft.com/office/officeart/2005/8/layout/gear1"/>
    <dgm:cxn modelId="{0814AD21-F27E-4C68-A51D-18B252BDA422}" type="presParOf" srcId="{EC12C91A-F1B9-4544-9FDC-F56A447392AB}" destId="{3156BAC8-5449-4558-B949-4403251E60A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2FCEEF-4202-4B0E-B4DB-10763B0F71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45B28FA3-2963-4AD4-BCC3-B5DE8CB9D7DA}">
      <dgm:prSet phldrT="[Текст]"/>
      <dgm:spPr/>
      <dgm:t>
        <a:bodyPr/>
        <a:lstStyle/>
        <a:p>
          <a:r>
            <a:rPr lang="en-US" dirty="0"/>
            <a:t>Code Smells</a:t>
          </a:r>
          <a:endParaRPr lang="ru-RU" dirty="0"/>
        </a:p>
      </dgm:t>
    </dgm:pt>
    <dgm:pt modelId="{BDC42D39-EC72-48A2-90D3-B29347AD4BBD}" type="parTrans" cxnId="{E3DC46AE-7E19-49B3-993E-BA02F0347E7A}">
      <dgm:prSet/>
      <dgm:spPr/>
      <dgm:t>
        <a:bodyPr/>
        <a:lstStyle/>
        <a:p>
          <a:endParaRPr lang="ru-RU"/>
        </a:p>
      </dgm:t>
    </dgm:pt>
    <dgm:pt modelId="{5D784532-B49B-423C-8D7F-5A3C18E0475B}" type="sibTrans" cxnId="{E3DC46AE-7E19-49B3-993E-BA02F0347E7A}">
      <dgm:prSet/>
      <dgm:spPr/>
      <dgm:t>
        <a:bodyPr/>
        <a:lstStyle/>
        <a:p>
          <a:endParaRPr lang="ru-RU"/>
        </a:p>
      </dgm:t>
    </dgm:pt>
    <dgm:pt modelId="{A9892471-0A4C-47F5-9273-125FD21978BF}">
      <dgm:prSet phldrT="[Текст]"/>
      <dgm:spPr/>
      <dgm:t>
        <a:bodyPr/>
        <a:lstStyle/>
        <a:p>
          <a:r>
            <a:rPr lang="ru-RU" dirty="0"/>
            <a:t>Специфика проекта</a:t>
          </a:r>
        </a:p>
      </dgm:t>
    </dgm:pt>
    <dgm:pt modelId="{1673BDEA-BABE-425C-8AED-024B2CA776B9}" type="parTrans" cxnId="{978DB5B3-0C47-4047-9DCC-840984666D0A}">
      <dgm:prSet/>
      <dgm:spPr/>
      <dgm:t>
        <a:bodyPr/>
        <a:lstStyle/>
        <a:p>
          <a:endParaRPr lang="ru-RU"/>
        </a:p>
      </dgm:t>
    </dgm:pt>
    <dgm:pt modelId="{98C8B149-90A6-4CCA-88D1-379DC35B94CA}" type="sibTrans" cxnId="{978DB5B3-0C47-4047-9DCC-840984666D0A}">
      <dgm:prSet/>
      <dgm:spPr/>
      <dgm:t>
        <a:bodyPr/>
        <a:lstStyle/>
        <a:p>
          <a:endParaRPr lang="ru-RU"/>
        </a:p>
      </dgm:t>
    </dgm:pt>
    <dgm:pt modelId="{65797925-1C48-41ED-B8CE-3B3CEA041018}">
      <dgm:prSet phldrT="[Текст]"/>
      <dgm:spPr/>
      <dgm:t>
        <a:bodyPr/>
        <a:lstStyle/>
        <a:p>
          <a:r>
            <a:rPr lang="ru-RU" dirty="0"/>
            <a:t>Личный опыт</a:t>
          </a:r>
        </a:p>
      </dgm:t>
    </dgm:pt>
    <dgm:pt modelId="{6E7FC6B9-D0D4-4099-A296-F2C942E3F94A}" type="parTrans" cxnId="{1F901596-2C37-4409-AE81-7B720A2A6071}">
      <dgm:prSet/>
      <dgm:spPr/>
      <dgm:t>
        <a:bodyPr/>
        <a:lstStyle/>
        <a:p>
          <a:endParaRPr lang="ru-RU"/>
        </a:p>
      </dgm:t>
    </dgm:pt>
    <dgm:pt modelId="{43F93D00-E083-466C-9683-41858AD5D61E}" type="sibTrans" cxnId="{1F901596-2C37-4409-AE81-7B720A2A6071}">
      <dgm:prSet/>
      <dgm:spPr/>
      <dgm:t>
        <a:bodyPr/>
        <a:lstStyle/>
        <a:p>
          <a:endParaRPr lang="ru-RU"/>
        </a:p>
      </dgm:t>
    </dgm:pt>
    <dgm:pt modelId="{66A22129-1612-4E6E-B5E5-844C21A7B7DD}" type="pres">
      <dgm:prSet presAssocID="{082FCEEF-4202-4B0E-B4DB-10763B0F7112}" presName="linear" presStyleCnt="0">
        <dgm:presLayoutVars>
          <dgm:animLvl val="lvl"/>
          <dgm:resizeHandles val="exact"/>
        </dgm:presLayoutVars>
      </dgm:prSet>
      <dgm:spPr/>
    </dgm:pt>
    <dgm:pt modelId="{B20A6957-FAB5-44A9-A25F-D0BAC1D7860A}" type="pres">
      <dgm:prSet presAssocID="{A9892471-0A4C-47F5-9273-125FD21978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9370B2-9834-4279-BA0C-A64F068302B5}" type="pres">
      <dgm:prSet presAssocID="{98C8B149-90A6-4CCA-88D1-379DC35B94CA}" presName="spacer" presStyleCnt="0"/>
      <dgm:spPr/>
    </dgm:pt>
    <dgm:pt modelId="{BC262ECB-87D7-4684-BBB7-46BD4839DE82}" type="pres">
      <dgm:prSet presAssocID="{45B28FA3-2963-4AD4-BCC3-B5DE8CB9D7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FAB594-1183-4391-94C9-FE9EDF6672FE}" type="pres">
      <dgm:prSet presAssocID="{5D784532-B49B-423C-8D7F-5A3C18E0475B}" presName="spacer" presStyleCnt="0"/>
      <dgm:spPr/>
    </dgm:pt>
    <dgm:pt modelId="{ABF83DED-3134-428D-9325-16C4A6F00049}" type="pres">
      <dgm:prSet presAssocID="{65797925-1C48-41ED-B8CE-3B3CEA04101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035B66-C0B7-4CBD-9213-59ABD838ABE3}" type="presOf" srcId="{65797925-1C48-41ED-B8CE-3B3CEA041018}" destId="{ABF83DED-3134-428D-9325-16C4A6F00049}" srcOrd="0" destOrd="0" presId="urn:microsoft.com/office/officeart/2005/8/layout/vList2"/>
    <dgm:cxn modelId="{EE5BAE6A-1B8B-4095-8755-F5F605A47134}" type="presOf" srcId="{A9892471-0A4C-47F5-9273-125FD21978BF}" destId="{B20A6957-FAB5-44A9-A25F-D0BAC1D7860A}" srcOrd="0" destOrd="0" presId="urn:microsoft.com/office/officeart/2005/8/layout/vList2"/>
    <dgm:cxn modelId="{3190BE8D-4E6E-4F56-A447-8FC12713E32B}" type="presOf" srcId="{082FCEEF-4202-4B0E-B4DB-10763B0F7112}" destId="{66A22129-1612-4E6E-B5E5-844C21A7B7DD}" srcOrd="0" destOrd="0" presId="urn:microsoft.com/office/officeart/2005/8/layout/vList2"/>
    <dgm:cxn modelId="{1F901596-2C37-4409-AE81-7B720A2A6071}" srcId="{082FCEEF-4202-4B0E-B4DB-10763B0F7112}" destId="{65797925-1C48-41ED-B8CE-3B3CEA041018}" srcOrd="2" destOrd="0" parTransId="{6E7FC6B9-D0D4-4099-A296-F2C942E3F94A}" sibTransId="{43F93D00-E083-466C-9683-41858AD5D61E}"/>
    <dgm:cxn modelId="{E3DC46AE-7E19-49B3-993E-BA02F0347E7A}" srcId="{082FCEEF-4202-4B0E-B4DB-10763B0F7112}" destId="{45B28FA3-2963-4AD4-BCC3-B5DE8CB9D7DA}" srcOrd="1" destOrd="0" parTransId="{BDC42D39-EC72-48A2-90D3-B29347AD4BBD}" sibTransId="{5D784532-B49B-423C-8D7F-5A3C18E0475B}"/>
    <dgm:cxn modelId="{978DB5B3-0C47-4047-9DCC-840984666D0A}" srcId="{082FCEEF-4202-4B0E-B4DB-10763B0F7112}" destId="{A9892471-0A4C-47F5-9273-125FD21978BF}" srcOrd="0" destOrd="0" parTransId="{1673BDEA-BABE-425C-8AED-024B2CA776B9}" sibTransId="{98C8B149-90A6-4CCA-88D1-379DC35B94CA}"/>
    <dgm:cxn modelId="{1DC00CEF-ECAF-4595-9418-9455D38005BF}" type="presOf" srcId="{45B28FA3-2963-4AD4-BCC3-B5DE8CB9D7DA}" destId="{BC262ECB-87D7-4684-BBB7-46BD4839DE82}" srcOrd="0" destOrd="0" presId="urn:microsoft.com/office/officeart/2005/8/layout/vList2"/>
    <dgm:cxn modelId="{B4BAD4B3-EBB2-4B78-95F2-9A3713CAB57D}" type="presParOf" srcId="{66A22129-1612-4E6E-B5E5-844C21A7B7DD}" destId="{B20A6957-FAB5-44A9-A25F-D0BAC1D7860A}" srcOrd="0" destOrd="0" presId="urn:microsoft.com/office/officeart/2005/8/layout/vList2"/>
    <dgm:cxn modelId="{6CA9DDEA-D65E-48E7-AC26-3A90827AA44B}" type="presParOf" srcId="{66A22129-1612-4E6E-B5E5-844C21A7B7DD}" destId="{F69370B2-9834-4279-BA0C-A64F068302B5}" srcOrd="1" destOrd="0" presId="urn:microsoft.com/office/officeart/2005/8/layout/vList2"/>
    <dgm:cxn modelId="{658DB2A3-7B32-47FE-BB92-F33FB1D71035}" type="presParOf" srcId="{66A22129-1612-4E6E-B5E5-844C21A7B7DD}" destId="{BC262ECB-87D7-4684-BBB7-46BD4839DE82}" srcOrd="2" destOrd="0" presId="urn:microsoft.com/office/officeart/2005/8/layout/vList2"/>
    <dgm:cxn modelId="{5A9BB244-280A-4779-A444-67F2F4C0FE77}" type="presParOf" srcId="{66A22129-1612-4E6E-B5E5-844C21A7B7DD}" destId="{03FAB594-1183-4391-94C9-FE9EDF6672FE}" srcOrd="3" destOrd="0" presId="urn:microsoft.com/office/officeart/2005/8/layout/vList2"/>
    <dgm:cxn modelId="{08F0102D-7B17-447F-8A10-944F0EEFCBE2}" type="presParOf" srcId="{66A22129-1612-4E6E-B5E5-844C21A7B7DD}" destId="{ABF83DED-3134-428D-9325-16C4A6F000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EB057-620C-46BB-8F85-6B07F0A02B71}">
      <dsp:nvSpPr>
        <dsp:cNvPr id="0" name=""/>
        <dsp:cNvSpPr/>
      </dsp:nvSpPr>
      <dsp:spPr>
        <a:xfrm>
          <a:off x="4152" y="243326"/>
          <a:ext cx="1474068" cy="14740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Код</a:t>
          </a:r>
        </a:p>
      </dsp:txBody>
      <dsp:txXfrm>
        <a:off x="220024" y="459198"/>
        <a:ext cx="1042324" cy="1042324"/>
      </dsp:txXfrm>
    </dsp:sp>
    <dsp:sp modelId="{9A46BC87-F1F9-49B7-8EB6-7F40C0FFE611}">
      <dsp:nvSpPr>
        <dsp:cNvPr id="0" name=""/>
        <dsp:cNvSpPr/>
      </dsp:nvSpPr>
      <dsp:spPr>
        <a:xfrm>
          <a:off x="313706" y="1837088"/>
          <a:ext cx="854959" cy="85495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427031" y="2164024"/>
        <a:ext cx="628309" cy="201087"/>
      </dsp:txXfrm>
    </dsp:sp>
    <dsp:sp modelId="{35319C7A-3C31-4C8C-B39D-4C6B1662C63E}">
      <dsp:nvSpPr>
        <dsp:cNvPr id="0" name=""/>
        <dsp:cNvSpPr/>
      </dsp:nvSpPr>
      <dsp:spPr>
        <a:xfrm>
          <a:off x="4152" y="2811742"/>
          <a:ext cx="1474068" cy="147406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Тесты</a:t>
          </a:r>
        </a:p>
      </dsp:txBody>
      <dsp:txXfrm>
        <a:off x="220024" y="3027614"/>
        <a:ext cx="1042324" cy="1042324"/>
      </dsp:txXfrm>
    </dsp:sp>
    <dsp:sp modelId="{5D92D8C8-9D5A-48E7-9442-9AE32B63864C}">
      <dsp:nvSpPr>
        <dsp:cNvPr id="0" name=""/>
        <dsp:cNvSpPr/>
      </dsp:nvSpPr>
      <dsp:spPr>
        <a:xfrm>
          <a:off x="1699330" y="1990391"/>
          <a:ext cx="468753" cy="5483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1699330" y="2100062"/>
        <a:ext cx="328127" cy="329011"/>
      </dsp:txXfrm>
    </dsp:sp>
    <dsp:sp modelId="{48C5D3CB-2F0A-4264-999F-984D932C7565}">
      <dsp:nvSpPr>
        <dsp:cNvPr id="0" name=""/>
        <dsp:cNvSpPr/>
      </dsp:nvSpPr>
      <dsp:spPr>
        <a:xfrm>
          <a:off x="2362661" y="790500"/>
          <a:ext cx="2948136" cy="29481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Качество</a:t>
          </a:r>
        </a:p>
      </dsp:txBody>
      <dsp:txXfrm>
        <a:off x="2794406" y="1222245"/>
        <a:ext cx="2084646" cy="2084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FB5A7-3750-4E3D-AAF2-2D5D2A1C25A4}">
      <dsp:nvSpPr>
        <dsp:cNvPr id="0" name=""/>
        <dsp:cNvSpPr/>
      </dsp:nvSpPr>
      <dsp:spPr>
        <a:xfrm>
          <a:off x="2389886" y="1360493"/>
          <a:ext cx="2340530" cy="231113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Лаборатория</a:t>
          </a:r>
          <a:endParaRPr lang="ru-RU" sz="1000" kern="1200" dirty="0"/>
        </a:p>
      </dsp:txBody>
      <dsp:txXfrm>
        <a:off x="2858240" y="1901866"/>
        <a:ext cx="1403822" cy="1187973"/>
      </dsp:txXfrm>
    </dsp:sp>
    <dsp:sp modelId="{11774217-D6A3-4E96-8F15-87569DD1E07F}">
      <dsp:nvSpPr>
        <dsp:cNvPr id="0" name=""/>
        <dsp:cNvSpPr/>
      </dsp:nvSpPr>
      <dsp:spPr>
        <a:xfrm>
          <a:off x="1072827" y="725586"/>
          <a:ext cx="1745499" cy="174230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Каталог</a:t>
          </a:r>
          <a:endParaRPr lang="ru-RU" sz="800" kern="1200" dirty="0"/>
        </a:p>
      </dsp:txBody>
      <dsp:txXfrm>
        <a:off x="1511921" y="1166866"/>
        <a:ext cx="867311" cy="859740"/>
      </dsp:txXfrm>
    </dsp:sp>
    <dsp:sp modelId="{0360E19E-9181-4A7A-8ED6-73930C7493B0}">
      <dsp:nvSpPr>
        <dsp:cNvPr id="0" name=""/>
        <dsp:cNvSpPr/>
      </dsp:nvSpPr>
      <dsp:spPr>
        <a:xfrm>
          <a:off x="2504624" y="1042996"/>
          <a:ext cx="2638679" cy="2638679"/>
        </a:xfrm>
        <a:prstGeom prst="circularArrow">
          <a:avLst>
            <a:gd name="adj1" fmla="val 4878"/>
            <a:gd name="adj2" fmla="val 312630"/>
            <a:gd name="adj3" fmla="val 3120169"/>
            <a:gd name="adj4" fmla="val 15252198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6BAC8-5449-4558-B949-4403251E60A8}">
      <dsp:nvSpPr>
        <dsp:cNvPr id="0" name=""/>
        <dsp:cNvSpPr/>
      </dsp:nvSpPr>
      <dsp:spPr>
        <a:xfrm>
          <a:off x="889171" y="472687"/>
          <a:ext cx="1995099" cy="199509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A6957-FAB5-44A9-A25F-D0BAC1D7860A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Специфика проекта</a:t>
          </a:r>
        </a:p>
      </dsp:txBody>
      <dsp:txXfrm>
        <a:off x="67909" y="78742"/>
        <a:ext cx="11103682" cy="1255312"/>
      </dsp:txXfrm>
    </dsp:sp>
    <dsp:sp modelId="{BC262ECB-87D7-4684-BBB7-46BD4839DE82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Code Smells</a:t>
          </a:r>
          <a:endParaRPr lang="ru-RU" sz="5800" kern="1200" dirty="0"/>
        </a:p>
      </dsp:txBody>
      <dsp:txXfrm>
        <a:off x="67909" y="1636912"/>
        <a:ext cx="11103682" cy="1255312"/>
      </dsp:txXfrm>
    </dsp:sp>
    <dsp:sp modelId="{ABF83DED-3134-428D-9325-16C4A6F00049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Личный опыт</a:t>
          </a:r>
        </a:p>
      </dsp:txBody>
      <dsp:txXfrm>
        <a:off x="67909" y="3195082"/>
        <a:ext cx="11103682" cy="1255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2DA66-383B-4356-95E0-16B16FB16C8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40402-773B-4734-BCA8-3CD08D06E8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85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вас отбирали ножи в аэропорту? </a:t>
            </a:r>
          </a:p>
          <a:p>
            <a:r>
              <a:rPr lang="ru-RU" dirty="0"/>
              <a:t>Нельзя сказать слово бомба или волноваться</a:t>
            </a:r>
          </a:p>
          <a:p>
            <a:r>
              <a:rPr lang="ru-RU" dirty="0"/>
              <a:t>Израиль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37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Театр </a:t>
            </a:r>
            <a:r>
              <a:rPr lang="ru-RU" dirty="0" err="1"/>
              <a:t>протестированности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03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Их легко понять: при </a:t>
            </a:r>
            <a:r>
              <a:rPr lang="en-US" dirty="0"/>
              <a:t>test last </a:t>
            </a:r>
            <a:r>
              <a:rPr lang="ru-RU" dirty="0"/>
              <a:t>подходе тесты нужны, в основном, для </a:t>
            </a:r>
            <a:r>
              <a:rPr lang="ru-RU" dirty="0" err="1"/>
              <a:t>доп</a:t>
            </a:r>
            <a:r>
              <a:rPr lang="ru-RU" dirty="0"/>
              <a:t>-проверки и фиксации кода для будущих поколений. Давайте честно, мы не </a:t>
            </a:r>
            <a:r>
              <a:rPr lang="ru-RU" dirty="0" err="1"/>
              <a:t>людим</a:t>
            </a:r>
            <a:r>
              <a:rPr lang="ru-RU" dirty="0"/>
              <a:t> задумываться о будущем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3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Плохие тесты – это как забыть спасательный круг на берегу: ты надеешься на него, но во время шторма, ты понимаешь…. Что черт возьми, оставил его на берегу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90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не сможем разобраться со всеми проблемами, но самые частые нам по плечу</a:t>
            </a:r>
          </a:p>
          <a:p>
            <a:r>
              <a:rPr lang="ru-RU" dirty="0"/>
              <a:t>Решение остальных проблем затрагивает не только тесты, но и код, требования, управление командой и проч.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9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Алкогольных приложений много, а безалкогольных…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75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Слава богу хоть пишут</a:t>
            </a:r>
          </a:p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000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же нам поможет понять, тестируют ли наши тесты то что надо?</a:t>
            </a:r>
          </a:p>
          <a:p>
            <a:r>
              <a:rPr lang="ru-RU" dirty="0"/>
              <a:t>Представим, что у нас есть объявлены </a:t>
            </a:r>
            <a:r>
              <a:rPr lang="en-US" dirty="0"/>
              <a:t>CRUD </a:t>
            </a:r>
            <a:r>
              <a:rPr lang="ru-RU" dirty="0"/>
              <a:t>операции:</a:t>
            </a:r>
            <a:endParaRPr lang="en-US" dirty="0"/>
          </a:p>
          <a:p>
            <a:r>
              <a:rPr lang="ru-RU" dirty="0"/>
              <a:t>Ничего не замечаете?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010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 add subtitle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6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3272507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E8274-ACBD-4E9A-9856-2C132C302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29" y="0"/>
            <a:ext cx="5982771" cy="64511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4282" y="1938535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889001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4280" y="1413768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897085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03923" y="660401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F31A9-7701-4CAE-94C4-C368AC404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80000" cy="64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lacinia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Duis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0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2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722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3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304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rgbClr val="CEDB5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3637707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3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1840" y="1843719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41840" y="4061680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1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45331" y="2215036"/>
            <a:ext cx="7659555" cy="2084737"/>
          </a:xfrm>
          <a:solidFill>
            <a:srgbClr val="FEFEFE">
              <a:alpha val="66000"/>
            </a:srgbClr>
          </a:solidFill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89102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3434" y="2301929"/>
            <a:ext cx="7565132" cy="1923391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16041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43358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7345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8F41-CE92-45C6-AED0-B7775864E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6E4E-9AB3-4D6B-A1C7-EA9C1C516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0837F-8300-456A-93A3-4FA99E5D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1E24-502B-455B-8CC1-E2165A6FEAF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7305-781B-4805-8C40-EBCF03DE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973F-76FF-4C51-BDCB-142DF826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431F-CE62-4709-B49F-57F4972C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7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53DDD-306C-46FB-9E11-1E22D390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2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7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112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003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AD2C9D-FCDC-4B19-9C2C-A02A40A30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37" y="0"/>
            <a:ext cx="589209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43" y="1843719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</a:t>
            </a:r>
            <a:r>
              <a:rPr lang="en-US" dirty="0" err="1"/>
              <a:t>herse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4/6/2019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F6577-C188-408D-A71E-F924A4BAF6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022269" y="3075432"/>
            <a:ext cx="6858000" cy="70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A4790-096B-475D-9445-EB33A6BCA6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3" y="4283417"/>
            <a:ext cx="3305171" cy="2335601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961A72-D4A5-48AA-9250-9B7B2639C5DE}"/>
              </a:ext>
            </a:extLst>
          </p:cNvPr>
          <p:cNvSpPr txBox="1">
            <a:spLocks/>
          </p:cNvSpPr>
          <p:nvPr/>
        </p:nvSpPr>
        <p:spPr>
          <a:xfrm>
            <a:off x="479443" y="4013748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26981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5464" y="6553200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97D0-A7FC-4C9C-A76C-9603E0E54DA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4267" b="1" i="0" kern="1200" cap="all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26D10-F048-435F-8137-C760711C6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35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7555" y="6535443"/>
            <a:ext cx="627880" cy="2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79069-E5E1-4A7E-9460-657CCD2B01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0BBA-EE30-4FB1-9CD9-F9B8D7302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977899"/>
            <a:ext cx="5689600" cy="2451101"/>
          </a:xfrm>
        </p:spPr>
        <p:txBody>
          <a:bodyPr/>
          <a:lstStyle/>
          <a:p>
            <a:r>
              <a:rPr lang="ru-RU" dirty="0"/>
              <a:t>Тестирование тестов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E8E8E-4B76-44EB-A424-DE223429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300" y="3429000"/>
            <a:ext cx="5689600" cy="1386680"/>
          </a:xfrm>
        </p:spPr>
        <p:txBody>
          <a:bodyPr/>
          <a:lstStyle/>
          <a:p>
            <a:r>
              <a:rPr lang="ru-RU" b="0" dirty="0"/>
              <a:t>анализируем, что мы тестируем именно то, что нужно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Недостаточны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34029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Недостаточны – 80%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176614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2965080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13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4DE7AB-B19E-4308-B4F7-823D73A88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734122-138F-4421-87E8-A5EC04EDD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EDB08C-A6DC-4B9F-81B1-2E3FBFEB4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AFD369-1D72-4CF5-B5F9-FB10AF6DB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0BF3D3B-8B0D-42AF-B1BF-61EFD6BE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1320800"/>
          </a:xfrm>
        </p:spPr>
        <p:txBody>
          <a:bodyPr/>
          <a:lstStyle/>
          <a:p>
            <a:r>
              <a:rPr lang="en-US" dirty="0"/>
              <a:t>Non-Alcoholic </a:t>
            </a:r>
            <a:br>
              <a:rPr lang="en-US" dirty="0"/>
            </a:br>
            <a:r>
              <a:rPr lang="en-US" dirty="0"/>
              <a:t>Cocktail app</a:t>
            </a:r>
            <a:endParaRPr lang="ru-RU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587ABA3C-2B02-4203-BC7E-97F64BA0904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67328106"/>
              </p:ext>
            </p:extLst>
          </p:nvPr>
        </p:nvGraphicFramePr>
        <p:xfrm>
          <a:off x="476250" y="2068513"/>
          <a:ext cx="5314950" cy="390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FA52B1E-32B9-41EF-92A4-149671D6E1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/>
        </p:blipFill>
        <p:spPr/>
      </p:pic>
    </p:spTree>
    <p:extLst>
      <p:ext uri="{BB962C8B-B14F-4D97-AF65-F5344CB8AC3E}">
        <p14:creationId xmlns:p14="http://schemas.microsoft.com/office/powerpoint/2010/main" val="363621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делать </a:t>
            </a:r>
            <a:r>
              <a:rPr lang="en-US" dirty="0"/>
              <a:t>Review </a:t>
            </a:r>
            <a:r>
              <a:rPr lang="ru-RU" dirty="0"/>
              <a:t>тестов?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63891554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dirty="0"/>
              <a:t>Reverse Engineering</a:t>
            </a:r>
            <a:endParaRPr lang="ru-RU" dirty="0"/>
          </a:p>
          <a:p>
            <a:r>
              <a:rPr lang="ru-RU" dirty="0"/>
              <a:t>Сложно понять, корректно ли решена задача, если не понимаешь саму 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476250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5539468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5550354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476248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1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0DC028-AEA2-48EA-92D2-39CE17C7A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80336E-ADD7-4BEA-8F94-B9428016A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66EA53-A96A-4FEC-BE12-1CD73D783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95455D-61AF-45DA-81BF-B72A03910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8EDD89-D638-491F-8651-206F04F4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B1BFD-4A53-45BF-A181-EEBE38AE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C5036DF-65D4-4AEF-A60C-A74426727F9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56007211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49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7E575-9F43-4F28-B8C6-E359DB01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проекта</a:t>
            </a:r>
            <a:r>
              <a:rPr lang="en-US" dirty="0"/>
              <a:t>: convention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15A987-24C2-47DD-83A5-CF170D40FB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2013527"/>
            <a:ext cx="5314948" cy="3955473"/>
          </a:xfrm>
        </p:spPr>
        <p:txBody>
          <a:bodyPr/>
          <a:lstStyle/>
          <a:p>
            <a:r>
              <a:rPr lang="en-US" dirty="0" err="1"/>
              <a:t>ExecuteTestForRetrievingData</a:t>
            </a:r>
            <a:endParaRPr lang="en-US" dirty="0"/>
          </a:p>
          <a:p>
            <a:r>
              <a:rPr lang="en-US" dirty="0"/>
              <a:t>Test1</a:t>
            </a:r>
          </a:p>
          <a:p>
            <a:r>
              <a:rPr lang="en-US" dirty="0" err="1"/>
              <a:t>Test_Mod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D33A5E-84AF-4AB0-BC1A-8AFFED071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следуют соглашениям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162FA6-6A5A-4A3A-B6BC-5D568272E2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0799" y="2013527"/>
            <a:ext cx="5324476" cy="3955473"/>
          </a:xfrm>
        </p:spPr>
        <p:txBody>
          <a:bodyPr/>
          <a:lstStyle/>
          <a:p>
            <a:r>
              <a:rPr lang="en-US" dirty="0" err="1"/>
              <a:t>Create_VerifyAddsCocktail_ReturnsId</a:t>
            </a:r>
            <a:endParaRPr lang="en-US" dirty="0"/>
          </a:p>
          <a:p>
            <a:r>
              <a:rPr lang="en-US" dirty="0" err="1"/>
              <a:t>Read_ReturnsFullCocktailInfo</a:t>
            </a:r>
            <a:endParaRPr lang="en-US" dirty="0"/>
          </a:p>
          <a:p>
            <a:r>
              <a:rPr lang="en-US" dirty="0" err="1"/>
              <a:t>Update_VerifyModifiesCocktails</a:t>
            </a:r>
            <a:endParaRPr lang="en-US" dirty="0"/>
          </a:p>
          <a:p>
            <a:r>
              <a:rPr lang="en-US" dirty="0"/>
              <a:t>???</a:t>
            </a:r>
            <a:endParaRPr lang="ru-RU" dirty="0"/>
          </a:p>
          <a:p>
            <a:r>
              <a:rPr lang="en-US" dirty="0" err="1"/>
              <a:t>Delete_VerifyRemovesCocktail</a:t>
            </a:r>
            <a:endParaRPr lang="en-US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B84A6B-13B7-4F43-BA57-4694C4B8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Следуют соглашениям</a:t>
            </a:r>
          </a:p>
        </p:txBody>
      </p:sp>
    </p:spTree>
    <p:extLst>
      <p:ext uri="{BB962C8B-B14F-4D97-AF65-F5344CB8AC3E}">
        <p14:creationId xmlns:p14="http://schemas.microsoft.com/office/powerpoint/2010/main" val="2851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</p:txBody>
      </p:sp>
    </p:spTree>
    <p:extLst>
      <p:ext uri="{BB962C8B-B14F-4D97-AF65-F5344CB8AC3E}">
        <p14:creationId xmlns:p14="http://schemas.microsoft.com/office/powerpoint/2010/main" val="70610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6056-C843-43C9-B4F4-2234D8D7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112E55-7701-4816-80F4-CFF634DDD2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610B68C7-6565-4E71-894F-3B5D67A36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07FC15E-3925-45E5-9BF5-14E435EC7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assert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2AC7414-7474-4839-A342-37C1E7C9D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80ED629-EB42-49AC-B2AF-90BEAEBE2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3082356-C4C4-4C95-9C22-976D6A8941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DFE5CF3-7FD1-4CFD-A35E-D8D4FA2FD9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C13E9B1-E01B-40CF-BDF4-9D37584291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DC4E6A7-E735-4AB2-8AD1-1FAA89EB9D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huge arrange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B7C1458-B343-4290-9231-E0B13D2D6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Calculated assertion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1174E132-4500-4F24-806D-A387CAA229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mock instead of stubs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B9C0112-1B88-4E5D-A9BF-03D2A918B9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963" y="4683945"/>
            <a:ext cx="4843237" cy="475488"/>
          </a:xfrm>
        </p:spPr>
        <p:txBody>
          <a:bodyPr/>
          <a:lstStyle/>
          <a:p>
            <a:r>
              <a:rPr lang="en-US" dirty="0"/>
              <a:t>Test toggles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BA3D228C-DDBB-47B7-B379-2307BF4C27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6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4D11F75A-B0DD-4A93-B8B9-7DA1935D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5 почему</a:t>
            </a: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DF05428C-FF08-4C57-9DFD-DC4358023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Почему</a:t>
            </a:r>
            <a:r>
              <a:rPr lang="en-US" dirty="0"/>
              <a:t>?</a:t>
            </a:r>
          </a:p>
          <a:p>
            <a:r>
              <a:rPr lang="ru-RU" dirty="0"/>
              <a:t>Я проверяю все параметры объекта</a:t>
            </a:r>
          </a:p>
          <a:p>
            <a:r>
              <a:rPr lang="ru-RU"/>
              <a:t>Почему?</a:t>
            </a:r>
          </a:p>
          <a:p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31E3085-4D9F-4DD8-A39B-2C2C0322A4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моем тесте много 10 </a:t>
            </a:r>
            <a:r>
              <a:rPr lang="en-US" dirty="0"/>
              <a:t>asserts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36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0A21-A6DC-421E-B337-A01B19284E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kugushew@gmail.com</a:t>
            </a:r>
          </a:p>
          <a:p>
            <a:r>
              <a:rPr lang="en-US" dirty="0"/>
              <a:t>www.linkedin.com/in/kugushev/</a:t>
            </a:r>
          </a:p>
          <a:p>
            <a:r>
              <a:rPr lang="en-US" dirty="0"/>
              <a:t>github.com/</a:t>
            </a:r>
            <a:r>
              <a:rPr lang="en-US" dirty="0" err="1"/>
              <a:t>AleksandrKugushev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7682C-7D55-45A2-B7F6-BC06BF72A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9BB666-8A0A-49DF-ACCA-EC57FDC5D8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 </a:t>
            </a:r>
          </a:p>
        </p:txBody>
      </p:sp>
      <p:pic>
        <p:nvPicPr>
          <p:cNvPr id="11" name="Picture Placeholder 10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066BF055-B8A6-4F19-94E7-6B7F72B913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163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6B61C99-BCE4-411B-9B3E-27069B65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Личный опыт</a:t>
            </a:r>
            <a:br>
              <a:rPr lang="ru-RU" dirty="0"/>
            </a:br>
            <a:r>
              <a:rPr lang="ru-RU" dirty="0"/>
              <a:t>у каждого свой</a:t>
            </a:r>
          </a:p>
        </p:txBody>
      </p:sp>
    </p:spTree>
    <p:extLst>
      <p:ext uri="{BB962C8B-B14F-4D97-AF65-F5344CB8AC3E}">
        <p14:creationId xmlns:p14="http://schemas.microsoft.com/office/powerpoint/2010/main" val="1235707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  <a:p>
            <a:r>
              <a:rPr lang="en-US" i="1" dirty="0" err="1"/>
              <a:t>todo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ru-RU" dirty="0"/>
              <a:t>добавьте что-нибудь от себя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953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 err="1"/>
              <a:t>Rss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dotnetmore.ru/feed/podcast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29" name="Picture Placeholder 28" descr="A close up of a sign&#10;&#10;Description automatically generated">
            <a:extLst>
              <a:ext uri="{FF2B5EF4-FFF2-40B4-BE49-F238E27FC236}">
                <a16:creationId xmlns:a16="http://schemas.microsoft.com/office/drawing/2014/main" id="{BBD5AD9B-A18E-437F-B789-9E0BC6A7CD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10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4931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/>
              <a:t>dotnetmore.ru/feed/podcast/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CC3B05E6-EA70-4DA9-B87B-42FF96B2A8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15" y="884810"/>
            <a:ext cx="5405085" cy="5405085"/>
          </a:xfrm>
        </p:spPr>
      </p:pic>
    </p:spTree>
    <p:extLst>
      <p:ext uri="{BB962C8B-B14F-4D97-AF65-F5344CB8AC3E}">
        <p14:creationId xmlns:p14="http://schemas.microsoft.com/office/powerpoint/2010/main" val="310562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D1B6ECD-4B44-4721-B10A-AB883C5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Любите ли вы летать на самолете?</a:t>
            </a:r>
          </a:p>
        </p:txBody>
      </p:sp>
      <p:pic>
        <p:nvPicPr>
          <p:cNvPr id="24" name="Объект 23">
            <a:extLst>
              <a:ext uri="{FF2B5EF4-FFF2-40B4-BE49-F238E27FC236}">
                <a16:creationId xmlns:a16="http://schemas.microsoft.com/office/drawing/2014/main" id="{9660F023-80F0-4CBA-AD6C-8476743AAA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50" y="1711325"/>
            <a:ext cx="5314950" cy="39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Объект 27">
            <a:extLst>
              <a:ext uri="{FF2B5EF4-FFF2-40B4-BE49-F238E27FC236}">
                <a16:creationId xmlns:a16="http://schemas.microsoft.com/office/drawing/2014/main" id="{8DAFD3F8-1EB7-48C3-B6AA-0294406944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/>
              <a:t>Высокая скорость</a:t>
            </a:r>
          </a:p>
          <a:p>
            <a:r>
              <a:rPr lang="ru-RU" dirty="0"/>
              <a:t>Вид из окна</a:t>
            </a:r>
          </a:p>
          <a:p>
            <a:r>
              <a:rPr lang="ru-RU" dirty="0"/>
              <a:t>Курица</a:t>
            </a:r>
          </a:p>
          <a:p>
            <a:pPr marL="0" indent="0">
              <a:buNone/>
            </a:pPr>
            <a:r>
              <a:rPr lang="ru-RU" dirty="0"/>
              <a:t>Но,</a:t>
            </a:r>
          </a:p>
          <a:p>
            <a:r>
              <a:rPr lang="ru-RU" dirty="0"/>
              <a:t>Очереди</a:t>
            </a:r>
          </a:p>
          <a:p>
            <a:r>
              <a:rPr lang="ru-RU" dirty="0"/>
              <a:t>Нельзя нервничать</a:t>
            </a:r>
          </a:p>
          <a:p>
            <a:r>
              <a:rPr lang="ru-RU" dirty="0"/>
              <a:t>Персональный досмотр</a:t>
            </a:r>
          </a:p>
          <a:p>
            <a:r>
              <a:rPr lang="ru-RU" dirty="0"/>
              <a:t>Необходимо фильтровать что говоришь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1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F745A321-DB1C-41DB-B647-D87A36A1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безопасности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CD3A55-C058-49A4-A1FD-5F5E188285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r="23650"/>
          <a:stretch>
            <a:fillRect/>
          </a:stretch>
        </p:blipFill>
        <p:spPr/>
      </p:pic>
      <p:sp>
        <p:nvSpPr>
          <p:cNvPr id="31" name="Объект 30">
            <a:extLst>
              <a:ext uri="{FF2B5EF4-FFF2-40B4-BE49-F238E27FC236}">
                <a16:creationId xmlns:a16="http://schemas.microsoft.com/office/drawing/2014/main" id="{7C5A002D-971C-417C-8E0E-03A510F60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1439333"/>
            <a:ext cx="5314948" cy="4529667"/>
          </a:xfrm>
        </p:spPr>
        <p:txBody>
          <a:bodyPr/>
          <a:lstStyle/>
          <a:p>
            <a:r>
              <a:rPr lang="ru-RU" dirty="0"/>
              <a:t>Явление в обществе, когда целью проводимых мероприятий </a:t>
            </a:r>
            <a:r>
              <a:rPr lang="ru-RU" b="1" dirty="0"/>
              <a:t>заявляется повышение безопасности</a:t>
            </a:r>
            <a:r>
              <a:rPr lang="ru-RU" dirty="0"/>
              <a:t>, но </a:t>
            </a:r>
            <a:r>
              <a:rPr lang="ru-RU" b="1" dirty="0"/>
              <a:t>по факту</a:t>
            </a:r>
            <a:r>
              <a:rPr lang="ru-RU" dirty="0"/>
              <a:t> не делается </a:t>
            </a:r>
            <a:r>
              <a:rPr lang="ru-RU" b="1" dirty="0"/>
              <a:t>ничего </a:t>
            </a:r>
            <a:r>
              <a:rPr lang="ru-RU" dirty="0"/>
              <a:t>для её достижения</a:t>
            </a:r>
          </a:p>
          <a:p>
            <a:endParaRPr lang="ru-RU" dirty="0"/>
          </a:p>
          <a:p>
            <a:r>
              <a:rPr lang="ru-RU" dirty="0"/>
              <a:t>Поскольку </a:t>
            </a:r>
            <a:r>
              <a:rPr lang="ru-RU" b="1" dirty="0"/>
              <a:t>меры </a:t>
            </a:r>
            <a:r>
              <a:rPr lang="ru-RU" dirty="0"/>
              <a:t>безопасности часто </a:t>
            </a:r>
            <a:r>
              <a:rPr lang="ru-RU" b="1" dirty="0"/>
              <a:t>узки и специфичны</a:t>
            </a:r>
            <a:r>
              <a:rPr lang="ru-RU" dirty="0"/>
              <a:t> (например, сосредотачиваются на досмотре только ручной клади), они позволяют потенциальным злоумышленникам найти </a:t>
            </a:r>
            <a:r>
              <a:rPr lang="ru-RU" b="1" dirty="0"/>
              <a:t>другие методы атаки </a:t>
            </a:r>
            <a:r>
              <a:rPr lang="ru-RU" dirty="0"/>
              <a:t>(спрятать запрещённое устройство под одеждой, куда никто не заглядывает).</a:t>
            </a:r>
          </a:p>
        </p:txBody>
      </p:sp>
    </p:spTree>
    <p:extLst>
      <p:ext uri="{BB962C8B-B14F-4D97-AF65-F5344CB8AC3E}">
        <p14:creationId xmlns:p14="http://schemas.microsoft.com/office/powerpoint/2010/main" val="117670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FD16A-88FF-4481-A4BE-46A12FE1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D530B0D-C968-4D91-AABC-EC945A79A63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66409629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8412D4-54B6-4B46-AEE2-E3BEC640C8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601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7EB057-620C-46BB-8F85-6B07F0A02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46BC87-F1F9-49B7-8EB6-7F40C0FFE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319C7A-3C31-4C8C-B39D-4C6B1662C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92D8C8-9D5A-48E7-9442-9AE32B638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C5D3CB-2F0A-4264-999F-984D932C7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E36DF-82BD-4433-B427-253A9F62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04770E-A421-4AEE-ABC3-99CB83552B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Разработчики не понимают, какой смысл в написании тестов</a:t>
            </a:r>
          </a:p>
          <a:p>
            <a:r>
              <a:rPr lang="ru-RU" dirty="0"/>
              <a:t>На тесты выделяется отдельная задача</a:t>
            </a:r>
          </a:p>
          <a:p>
            <a:r>
              <a:rPr lang="ru-RU" dirty="0"/>
              <a:t>Тесты пишут в силу процесса</a:t>
            </a:r>
          </a:p>
          <a:p>
            <a:r>
              <a:rPr lang="en-US" dirty="0"/>
              <a:t>???</a:t>
            </a:r>
          </a:p>
          <a:p>
            <a:r>
              <a:rPr lang="ru-RU" dirty="0"/>
              <a:t>ТЕАТР КАЧЕСТВА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2FFE46-F719-445E-BFCC-A11F7A80FE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56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889AD10-199C-4637-B11D-006534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312393-B6A5-4ED2-A6F9-DBCCE49512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Нам не нужна регрессия, ведь все хорошо протестировано</a:t>
            </a:r>
          </a:p>
          <a:p>
            <a:r>
              <a:rPr lang="ru-RU" dirty="0"/>
              <a:t>Можно спокойно использовать </a:t>
            </a:r>
            <a:r>
              <a:rPr lang="en-US" dirty="0"/>
              <a:t>Continuous Delivery, </a:t>
            </a:r>
            <a:r>
              <a:rPr lang="ru-RU" dirty="0"/>
              <a:t>мы ничего не сломаем</a:t>
            </a:r>
          </a:p>
          <a:p>
            <a:r>
              <a:rPr lang="ru-RU" dirty="0"/>
              <a:t>Наш код никогда не станет </a:t>
            </a:r>
            <a:r>
              <a:rPr lang="en-US" dirty="0"/>
              <a:t>legacy, </a:t>
            </a:r>
            <a:r>
              <a:rPr lang="ru-RU" dirty="0"/>
              <a:t>ведь он понятен и предсказуем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A283E28-2F3F-4A6D-9278-1749868C0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Нам кажется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AD44BBB-4AD5-41AB-A631-76CD312CA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Тесты могут вообще ничего не тестировать</a:t>
            </a:r>
          </a:p>
          <a:p>
            <a:r>
              <a:rPr lang="ru-RU" dirty="0"/>
              <a:t>Самые больные и неожиданные случаи, скорее всего, даже и не думали обкладывать тестами</a:t>
            </a:r>
          </a:p>
          <a:p>
            <a:r>
              <a:rPr lang="ru-RU" dirty="0"/>
              <a:t>Сам код в тестах может быть еще каким </a:t>
            </a:r>
            <a:r>
              <a:rPr lang="en-US" dirty="0"/>
              <a:t>legacy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4B5F0EB-A888-4C2D-8472-66C0B3DD1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На самом деле</a:t>
            </a:r>
          </a:p>
        </p:txBody>
      </p:sp>
    </p:spTree>
    <p:extLst>
      <p:ext uri="{BB962C8B-B14F-4D97-AF65-F5344CB8AC3E}">
        <p14:creationId xmlns:p14="http://schemas.microsoft.com/office/powerpoint/2010/main" val="8636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Custom 3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2">
      <a:dk1>
        <a:srgbClr val="222222"/>
      </a:dk1>
      <a:lt1>
        <a:srgbClr val="232223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4645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ITsubbotnik_template</Template>
  <TotalTime>262</TotalTime>
  <Words>703</Words>
  <Application>Microsoft Office PowerPoint</Application>
  <PresentationFormat>Широкоэкранный</PresentationFormat>
  <Paragraphs>152</Paragraphs>
  <Slides>21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Covers</vt:lpstr>
      <vt:lpstr>General</vt:lpstr>
      <vt:lpstr>Breakers</vt:lpstr>
      <vt:lpstr>Тестирование тестов</vt:lpstr>
      <vt:lpstr>Презентация PowerPoint</vt:lpstr>
      <vt:lpstr>Подкаст Dotnet &amp; More</vt:lpstr>
      <vt:lpstr>Подкаст Dotnet &amp; More</vt:lpstr>
      <vt:lpstr>Любите ли вы летать на самолете?</vt:lpstr>
      <vt:lpstr>ТЕАТР безопасности</vt:lpstr>
      <vt:lpstr>Театр КАЧЕСТВА</vt:lpstr>
      <vt:lpstr>Театр КАЧЕСТВА</vt:lpstr>
      <vt:lpstr>Театр Качества</vt:lpstr>
      <vt:lpstr>Плохие тесты</vt:lpstr>
      <vt:lpstr>Плохие тесты</vt:lpstr>
      <vt:lpstr>План</vt:lpstr>
      <vt:lpstr>Non-Alcoholic  Cocktail app</vt:lpstr>
      <vt:lpstr>Зачем делать Review тестов?</vt:lpstr>
      <vt:lpstr>Code review</vt:lpstr>
      <vt:lpstr>Специфика проекта: convention</vt:lpstr>
      <vt:lpstr>Code Review check list</vt:lpstr>
      <vt:lpstr>Code Smells</vt:lpstr>
      <vt:lpstr>Принцип 5 почему</vt:lpstr>
      <vt:lpstr>Личный опыт у каждого свой</vt:lpstr>
      <vt:lpstr>Code Review check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124</cp:revision>
  <dcterms:created xsi:type="dcterms:W3CDTF">2019-04-01T20:00:23Z</dcterms:created>
  <dcterms:modified xsi:type="dcterms:W3CDTF">2019-04-06T19:56:15Z</dcterms:modified>
</cp:coreProperties>
</file>